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"/>
  </p:notesMasterIdLst>
  <p:sldIdLst>
    <p:sldId id="256" r:id="rId2"/>
    <p:sldId id="258" r:id="rId3"/>
    <p:sldId id="257" r:id="rId4"/>
  </p:sldIdLst>
  <p:sldSz cx="25560338" cy="5112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F11"/>
    <a:srgbClr val="008000"/>
    <a:srgbClr val="262113"/>
    <a:srgbClr val="F0F0F0"/>
    <a:srgbClr val="688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" d="100"/>
          <a:sy n="10" d="100"/>
        </p:scale>
        <p:origin x="2787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E170-2634-41C6-A645-B904AD7B97DF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8AA2-CBC2-4E4E-9508-36E3B57201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7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06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122D-436D-B3F1-C05C-36CAE99F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05DA6-AAA2-E70B-5013-D9A51B19B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6AF51-4563-EE21-77CA-3305E304B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42EDB-3F71-12FB-512D-A0A819955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40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CE0C-8D58-D534-16A5-C6A84CDA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D854-452B-AA06-B103-0F08EBC38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2220C-7E2E-688C-2622-F732B6D73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D61D6-B443-87BF-987A-D40374722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6034" y="13442881"/>
            <a:ext cx="20448270" cy="13604570"/>
          </a:xfrm>
        </p:spPr>
        <p:txBody>
          <a:bodyPr anchor="b">
            <a:normAutofit/>
          </a:bodyPr>
          <a:lstStyle>
            <a:lvl1pPr algn="l">
              <a:defRPr sz="167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034" y="27075031"/>
            <a:ext cx="20448270" cy="5112068"/>
          </a:xfrm>
        </p:spPr>
        <p:txBody>
          <a:bodyPr>
            <a:normAutofit/>
          </a:bodyPr>
          <a:lstStyle>
            <a:lvl1pPr marL="0" indent="0" algn="l">
              <a:buNone/>
              <a:defRPr sz="5591"/>
            </a:lvl1pPr>
            <a:lvl2pPr marL="1278011" indent="0" algn="ctr">
              <a:buNone/>
              <a:defRPr sz="5591"/>
            </a:lvl2pPr>
            <a:lvl3pPr marL="2556022" indent="0" algn="ctr">
              <a:buNone/>
              <a:defRPr sz="5032"/>
            </a:lvl3pPr>
            <a:lvl4pPr marL="3834033" indent="0" algn="ctr">
              <a:buNone/>
              <a:defRPr sz="4472"/>
            </a:lvl4pPr>
            <a:lvl5pPr marL="5112045" indent="0" algn="ctr">
              <a:buNone/>
              <a:defRPr sz="4472"/>
            </a:lvl5pPr>
            <a:lvl6pPr marL="6390056" indent="0" algn="ctr">
              <a:buNone/>
              <a:defRPr sz="4472"/>
            </a:lvl6pPr>
            <a:lvl7pPr marL="7668067" indent="0" algn="ctr">
              <a:buNone/>
              <a:defRPr sz="4472"/>
            </a:lvl7pPr>
            <a:lvl8pPr marL="8946078" indent="0" algn="ctr">
              <a:buNone/>
              <a:defRPr sz="4472"/>
            </a:lvl8pPr>
            <a:lvl9pPr marL="10224089" indent="0" algn="ctr">
              <a:buNone/>
              <a:defRPr sz="44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582271" y="32230665"/>
            <a:ext cx="6422032" cy="2721703"/>
          </a:xfrm>
        </p:spPr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6034" y="32230672"/>
            <a:ext cx="13642830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933724" y="10665925"/>
            <a:ext cx="607058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87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08" y="35014915"/>
            <a:ext cx="22240854" cy="6107609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61408" y="7282982"/>
            <a:ext cx="22223462" cy="25396137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41122521"/>
            <a:ext cx="22237494" cy="5567696"/>
          </a:xfrm>
        </p:spPr>
        <p:txBody>
          <a:bodyPr/>
          <a:lstStyle>
            <a:lvl1pPr marL="0" indent="0" algn="l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63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64"/>
            <a:ext cx="22237494" cy="20890056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6" y="27201253"/>
            <a:ext cx="21726287" cy="9920393"/>
          </a:xfrm>
        </p:spPr>
        <p:txBody>
          <a:bodyPr anchor="ctr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781" y="5616968"/>
            <a:ext cx="21282531" cy="20545428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733533" y="26162399"/>
            <a:ext cx="20111022" cy="3312952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5" y="31118146"/>
            <a:ext cx="21744043" cy="6121846"/>
          </a:xfrm>
        </p:spPr>
        <p:txBody>
          <a:bodyPr anchor="ctr">
            <a:normAutofit/>
          </a:bodyPr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839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646997" y="6020879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236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72665" y="22521497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236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907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25" y="8383720"/>
            <a:ext cx="21732946" cy="18723637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03" y="27195159"/>
            <a:ext cx="21729664" cy="7453309"/>
          </a:xfrm>
        </p:spPr>
        <p:txBody>
          <a:bodyPr anchor="t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2426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426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7980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70584" y="5680079"/>
            <a:ext cx="17828333" cy="971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61425" y="16414671"/>
            <a:ext cx="7156895" cy="4601606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61422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30784" y="16409103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226714" y="21647407"/>
            <a:ext cx="7156895" cy="25042810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42018" y="16345989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742021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03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70586" y="5680075"/>
            <a:ext cx="17839640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61422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61422" y="17381030"/>
            <a:ext cx="7156895" cy="11235665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61422" y="35750955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01814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9201811" y="17381029"/>
            <a:ext cx="7156895" cy="1125476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9198977" y="35750948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53328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753325" y="17381041"/>
            <a:ext cx="7156895" cy="1124773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6753068" y="35750933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7101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2" y="16358616"/>
            <a:ext cx="22237494" cy="3033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05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85609" y="5569630"/>
            <a:ext cx="4313307" cy="3167033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3" y="5561747"/>
            <a:ext cx="17549070" cy="31678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24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95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72"/>
            <a:ext cx="22237494" cy="20886090"/>
          </a:xfrm>
        </p:spPr>
        <p:txBody>
          <a:bodyPr anchor="b">
            <a:normAutofit/>
          </a:bodyPr>
          <a:lstStyle>
            <a:lvl1pPr algn="r">
              <a:defRPr sz="11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3" y="27146032"/>
            <a:ext cx="22237497" cy="10093941"/>
          </a:xfrm>
        </p:spPr>
        <p:txBody>
          <a:bodyPr>
            <a:normAutofit/>
          </a:bodyPr>
          <a:lstStyle>
            <a:lvl1pPr marL="0" indent="0" algn="r">
              <a:buNone/>
              <a:defRPr sz="6150">
                <a:solidFill>
                  <a:schemeClr val="tx1">
                    <a:tint val="75000"/>
                  </a:schemeClr>
                </a:solidFill>
              </a:defRPr>
            </a:lvl1pPr>
            <a:lvl2pPr marL="1278011" indent="0">
              <a:buNone/>
              <a:defRPr sz="5591">
                <a:solidFill>
                  <a:schemeClr val="tx1">
                    <a:tint val="75000"/>
                  </a:schemeClr>
                </a:solidFill>
              </a:defRPr>
            </a:lvl2pPr>
            <a:lvl3pPr marL="2556022" indent="0">
              <a:buNone/>
              <a:defRPr sz="5032">
                <a:solidFill>
                  <a:schemeClr val="tx1">
                    <a:tint val="75000"/>
                  </a:schemeClr>
                </a:solidFill>
              </a:defRPr>
            </a:lvl3pPr>
            <a:lvl4pPr marL="3834033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4pPr>
            <a:lvl5pPr marL="5112045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5pPr>
            <a:lvl6pPr marL="6390056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6pPr>
            <a:lvl7pPr marL="7668067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7pPr>
            <a:lvl8pPr marL="8946078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8pPr>
            <a:lvl9pPr marL="10224089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8" y="2840048"/>
            <a:ext cx="1864957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27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1423" y="16358616"/>
            <a:ext cx="10931291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76117" y="16358616"/>
            <a:ext cx="10922796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9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580" y="5680075"/>
            <a:ext cx="17828336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5733" y="16278424"/>
            <a:ext cx="10296978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0" y="23351425"/>
            <a:ext cx="10931291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10429" y="16278424"/>
            <a:ext cx="10288486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76116" y="23351425"/>
            <a:ext cx="10922798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9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24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27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8626614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3144" y="5566473"/>
            <a:ext cx="13035772" cy="411237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8626614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52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11392939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34204" y="5599883"/>
            <a:ext cx="10270632" cy="41090333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11392939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46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60338" cy="80586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0580" y="5697764"/>
            <a:ext cx="17828336" cy="963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2" y="16358616"/>
            <a:ext cx="22237494" cy="3033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24187" y="47381303"/>
            <a:ext cx="5974729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1422" y="47377539"/>
            <a:ext cx="1587936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71493" y="2840048"/>
            <a:ext cx="5527423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316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2556022" rtl="0" eaLnBrk="1" latinLnBrk="0" hangingPunct="1">
        <a:lnSpc>
          <a:spcPct val="90000"/>
        </a:lnSpc>
        <a:spcBef>
          <a:spcPct val="0"/>
        </a:spcBef>
        <a:buNone/>
        <a:defRPr sz="1118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9006" indent="-639006" algn="l" defTabSz="2556022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1pPr>
      <a:lvl2pPr marL="1917017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591" kern="1200">
          <a:solidFill>
            <a:schemeClr val="tx1"/>
          </a:solidFill>
          <a:latin typeface="+mn-lt"/>
          <a:ea typeface="+mn-ea"/>
          <a:cs typeface="+mn-cs"/>
        </a:defRPr>
      </a:lvl2pPr>
      <a:lvl3pPr marL="3195028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4473039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4pPr>
      <a:lvl5pPr marL="5751050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5pPr>
      <a:lvl6pPr marL="7029061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6pPr>
      <a:lvl7pPr marL="8307073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7pPr>
      <a:lvl8pPr marL="9585084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8pPr>
      <a:lvl9pPr marL="10863095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1pPr>
      <a:lvl2pPr marL="1278011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2pPr>
      <a:lvl3pPr marL="2556022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3834033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4pPr>
      <a:lvl5pPr marL="5112045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5pPr>
      <a:lvl6pPr marL="6390056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6pPr>
      <a:lvl7pPr marL="7668067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7pPr>
      <a:lvl8pPr marL="8946078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8pPr>
      <a:lvl9pPr marL="10224089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A689ED-7A3C-E90B-77C5-2D8616DF2C69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E68D83-02DC-3B0F-558B-2A2A3F8D2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722958-D395-D564-FCD0-1D1F1FC2D89F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940828E-E524-7711-7369-AF985FD3E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AD1E4405-0F0D-5F37-ED44-372CF3DB423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91739055-E1B8-F981-D241-305573C7C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00E23797-1442-0DA0-4D8B-D9502233B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FCA86A8-44FC-8A89-2901-E80BA827C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74040F7-B876-7667-28EC-1672EA638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292D57C-8F7B-4397-CBC3-4219054A0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90E2C25-C672-AE09-26BD-82992721E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B0F85D4-76F6-BFD4-9963-CF505784F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6D3CD09-AD4C-BF40-94A9-09CC92E12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2000">
              <a:schemeClr val="tx1"/>
            </a:gs>
            <a:gs pos="50000">
              <a:schemeClr val="tx1"/>
            </a:gs>
            <a:gs pos="100000">
              <a:srgbClr val="0080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0B3E6-F403-0790-5173-52E0E00F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country with a red circle and white circle&#10;&#10;Description automatically generated">
            <a:extLst>
              <a:ext uri="{FF2B5EF4-FFF2-40B4-BE49-F238E27FC236}">
                <a16:creationId xmlns:a16="http://schemas.microsoft.com/office/drawing/2014/main" id="{82DEDB9C-9F99-EEBC-CF5D-B4246126B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r="35459" b="1765"/>
          <a:stretch/>
        </p:blipFill>
        <p:spPr>
          <a:xfrm>
            <a:off x="-1" y="6444343"/>
            <a:ext cx="25560339" cy="40447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C1734-AE5B-A4C6-DF04-F6E6646FD84F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rgbClr val="261F11"/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3B312-7A33-E0CF-1493-1029D0EDE0E7}"/>
              </a:ext>
            </a:extLst>
          </p:cNvPr>
          <p:cNvSpPr/>
          <p:nvPr/>
        </p:nvSpPr>
        <p:spPr>
          <a:xfrm>
            <a:off x="-1479777" y="6444342"/>
            <a:ext cx="27040115" cy="36164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ADF2F0-36F6-95EE-5290-362173EF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B44FF6A7-EA8F-E710-7A9D-003CB9F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0781847-0EB5-110D-3E86-8A143352D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1D1E2CD-BA5C-2A1F-5F7A-295133875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85DBA3C-6196-1BE9-C257-E7EE59AF5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E6FC650-0940-B8D8-F8D7-E1A4342C1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010B1A5-1677-FD07-984E-B472E28A8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35E2D4B-6122-4AD1-10E1-31554EADF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38D4-A0EA-15C6-5C06-9E9B36C0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9DE2DE-8FEC-80EC-5FCE-7C6D831A1885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9FA57F-950A-860B-F1AF-738C29B9A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AE791-604F-65D2-CDE1-A2E9699B8DCA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1E718C6-CC98-4E5B-E078-4C629F31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FAEC32F-AC3F-2B8E-5AFB-AE0A8ECCB67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5FDC404-9B71-9C2A-F246-C435B8979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AF506FA9-97E7-AF54-82E7-E5E04527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55B3E2E-B14D-941E-1AB8-A03B18E2C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1C27E29-677D-B462-3154-202E0BA7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03E21A7E-6FB3-E4A0-6E74-88E3FF756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AD6BC4A0-2430-1A3E-363B-7FB1A2E3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FCB71CBB-0BCF-4277-2897-CD7AE0F3F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21018A63-5513-1212-0278-DBD74834C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95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92</TotalTime>
  <Words>42</Words>
  <Application>Microsoft Office PowerPoint</Application>
  <PresentationFormat>Custom</PresentationFormat>
  <Paragraphs>12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Century Gothic</vt:lpstr>
      <vt:lpstr>SolaimanLipi</vt:lpstr>
      <vt:lpstr>Times</vt:lpstr>
      <vt:lpstr>Vapor Trail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Khan, Alimul</dc:creator>
  <cp:lastModifiedBy>Khan, Alimul</cp:lastModifiedBy>
  <cp:revision>4</cp:revision>
  <dcterms:created xsi:type="dcterms:W3CDTF">2024-12-21T17:30:48Z</dcterms:created>
  <dcterms:modified xsi:type="dcterms:W3CDTF">2024-12-21T20:19:09Z</dcterms:modified>
</cp:coreProperties>
</file>